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96" y="-4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086600" cy="1470025"/>
          </a:xfrm>
        </p:spPr>
        <p:txBody>
          <a:bodyPr/>
          <a:lstStyle>
            <a:lvl1pPr algn="r">
              <a:defRPr>
                <a:solidFill>
                  <a:schemeClr val="tx1"/>
                </a:solidFill>
              </a:defRPr>
            </a:lvl1pPr>
          </a:lstStyle>
          <a:p>
            <a:r>
              <a:rPr lang="en-US" smtClean="0"/>
              <a:t>Click to edit Master title style</a:t>
            </a:r>
            <a:endParaRPr/>
          </a:p>
        </p:txBody>
      </p:sp>
      <p:sp>
        <p:nvSpPr>
          <p:cNvPr id="3" name="Subtitle 2"/>
          <p:cNvSpPr>
            <a:spLocks noGrp="1"/>
          </p:cNvSpPr>
          <p:nvPr>
            <p:ph type="subTitle" idx="1"/>
          </p:nvPr>
        </p:nvSpPr>
        <p:spPr>
          <a:xfrm>
            <a:off x="3352800" y="2946400"/>
            <a:ext cx="4432300" cy="1752600"/>
          </a:xfrm>
        </p:spPr>
        <p:txBody>
          <a:bodyPr anchor="ctr" anchorCtr="0">
            <a:normAutofit/>
            <a:scene3d>
              <a:camera prst="orthographicFront"/>
              <a:lightRig rig="threePt" dir="t"/>
            </a:scene3d>
            <a:sp3d extrusionH="25400"/>
          </a:bodyPr>
          <a:lstStyle>
            <a:lvl1pPr marL="0" indent="0" algn="ctr">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6477000" y="6521824"/>
            <a:ext cx="2133600" cy="259976"/>
          </a:xfrm>
        </p:spPr>
        <p:txBody>
          <a:bodyPr/>
          <a:lstStyle>
            <a:lvl1pPr algn="r">
              <a:defRPr/>
            </a:lvl1pPr>
          </a:lstStyle>
          <a:p>
            <a:fld id="{001BE0EB-68A0-48D2-9CAD-F2D7705B239E}" type="datetimeFigureOut">
              <a:rPr lang="en-US" smtClean="0"/>
              <a:t>9/10/2009</a:t>
            </a:fld>
            <a:endParaRPr lang="en-US"/>
          </a:p>
        </p:txBody>
      </p:sp>
      <p:sp>
        <p:nvSpPr>
          <p:cNvPr id="5" name="Footer Placeholder 4"/>
          <p:cNvSpPr>
            <a:spLocks noGrp="1"/>
          </p:cNvSpPr>
          <p:nvPr>
            <p:ph type="ftr" sz="quarter" idx="11"/>
          </p:nvPr>
        </p:nvSpPr>
        <p:spPr>
          <a:xfrm>
            <a:off x="3124200" y="6521824"/>
            <a:ext cx="2895600" cy="259976"/>
          </a:xfrm>
        </p:spPr>
        <p:txBody>
          <a:bodyPr/>
          <a:lstStyle/>
          <a:p>
            <a:endParaRPr lang="en-US"/>
          </a:p>
        </p:txBody>
      </p:sp>
      <p:sp>
        <p:nvSpPr>
          <p:cNvPr id="6" name="Slide Number Placeholder 5"/>
          <p:cNvSpPr>
            <a:spLocks noGrp="1"/>
          </p:cNvSpPr>
          <p:nvPr>
            <p:ph type="sldNum" sz="quarter" idx="12"/>
          </p:nvPr>
        </p:nvSpPr>
        <p:spPr>
          <a:xfrm>
            <a:off x="8534400" y="6293224"/>
            <a:ext cx="609600" cy="259976"/>
          </a:xfrm>
        </p:spPr>
        <p:txBody>
          <a:bodyPr/>
          <a:lstStyle>
            <a:lvl1pPr algn="ctr">
              <a:defRPr/>
            </a:lvl1pPr>
          </a:lstStyle>
          <a:p>
            <a:fld id="{75CFF8EB-F1C1-4D01-B08A-384CD036E4D9}" type="slidenum">
              <a:rPr lang="en-US" smtClean="0"/>
              <a:t>‹#›</a:t>
            </a:fld>
            <a:endParaRPr lang="en-US"/>
          </a:p>
        </p:txBody>
      </p:sp>
      <p:grpSp>
        <p:nvGrpSpPr>
          <p:cNvPr id="7" name="Group 6"/>
          <p:cNvGrpSpPr/>
          <p:nvPr/>
        </p:nvGrpSpPr>
        <p:grpSpPr>
          <a:xfrm>
            <a:off x="685798" y="0"/>
            <a:ext cx="8001004" cy="7950200"/>
            <a:chOff x="685798" y="0"/>
            <a:chExt cx="8001004" cy="7950200"/>
          </a:xfrm>
        </p:grpSpPr>
        <p:sp>
          <p:nvSpPr>
            <p:cNvPr id="8" name="Pie 7"/>
            <p:cNvSpPr/>
            <p:nvPr/>
          </p:nvSpPr>
          <p:spPr>
            <a:xfrm flipH="1" flipV="1">
              <a:off x="1257300" y="5778500"/>
              <a:ext cx="2171700" cy="2171700"/>
            </a:xfrm>
            <a:prstGeom prst="pie">
              <a:avLst>
                <a:gd name="adj1" fmla="val 0"/>
                <a:gd name="adj2" fmla="val 10800000"/>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nvGrpSpPr>
            <p:cNvPr id="9" name="Group 52"/>
            <p:cNvGrpSpPr/>
            <p:nvPr/>
          </p:nvGrpSpPr>
          <p:grpSpPr>
            <a:xfrm>
              <a:off x="685798" y="0"/>
              <a:ext cx="8001004" cy="6855714"/>
              <a:chOff x="685798" y="0"/>
              <a:chExt cx="8001004" cy="6855714"/>
            </a:xfrm>
          </p:grpSpPr>
          <p:sp>
            <p:nvSpPr>
              <p:cNvPr id="10" name="Freeform 9"/>
              <p:cNvSpPr/>
              <p:nvPr/>
            </p:nvSpPr>
            <p:spPr>
              <a:xfrm>
                <a:off x="685798" y="5880101"/>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2590800" y="51816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838200" y="57912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2362200" y="59436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56261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1981200" y="53340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943100" y="5562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7" name="Oval 16"/>
              <p:cNvSpPr/>
              <p:nvPr/>
            </p:nvSpPr>
            <p:spPr>
              <a:xfrm>
                <a:off x="2362200" y="50292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3009900" y="44196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2971800" y="46482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0" name="Oval 19"/>
              <p:cNvSpPr/>
              <p:nvPr/>
            </p:nvSpPr>
            <p:spPr>
              <a:xfrm>
                <a:off x="3314700" y="47244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619500" y="50292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Oval 21"/>
              <p:cNvSpPr/>
              <p:nvPr/>
            </p:nvSpPr>
            <p:spPr>
              <a:xfrm>
                <a:off x="13843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3" name="Oval 22"/>
              <p:cNvSpPr/>
              <p:nvPr/>
            </p:nvSpPr>
            <p:spPr>
              <a:xfrm>
                <a:off x="3505200" y="52578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4" name="Oval 23"/>
              <p:cNvSpPr/>
              <p:nvPr/>
            </p:nvSpPr>
            <p:spPr>
              <a:xfrm>
                <a:off x="1295400" y="56642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5" name="Oval 24"/>
              <p:cNvSpPr/>
              <p:nvPr/>
            </p:nvSpPr>
            <p:spPr>
              <a:xfrm>
                <a:off x="1447800" y="55118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6" name="Oval 25"/>
              <p:cNvSpPr/>
              <p:nvPr/>
            </p:nvSpPr>
            <p:spPr>
              <a:xfrm>
                <a:off x="16002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7" name="Oval 26"/>
              <p:cNvSpPr/>
              <p:nvPr/>
            </p:nvSpPr>
            <p:spPr>
              <a:xfrm>
                <a:off x="3352800" y="5943600"/>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8" name="Freeform 27"/>
              <p:cNvSpPr/>
              <p:nvPr/>
            </p:nvSpPr>
            <p:spPr>
              <a:xfrm flipV="1">
                <a:off x="5486400" y="0"/>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9" name="Oval 28"/>
              <p:cNvSpPr/>
              <p:nvPr/>
            </p:nvSpPr>
            <p:spPr>
              <a:xfrm flipV="1">
                <a:off x="7391402" y="759714"/>
                <a:ext cx="914400" cy="9144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0" name="Oval 29"/>
              <p:cNvSpPr/>
              <p:nvPr/>
            </p:nvSpPr>
            <p:spPr>
              <a:xfrm flipV="1">
                <a:off x="5638802" y="6073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1" name="Oval 30"/>
              <p:cNvSpPr/>
              <p:nvPr/>
            </p:nvSpPr>
            <p:spPr>
              <a:xfrm flipV="1">
                <a:off x="7162802" y="1501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2" name="Oval 31"/>
              <p:cNvSpPr/>
              <p:nvPr/>
            </p:nvSpPr>
            <p:spPr>
              <a:xfrm flipV="1">
                <a:off x="6477002" y="7724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3" name="Oval 32"/>
              <p:cNvSpPr/>
              <p:nvPr/>
            </p:nvSpPr>
            <p:spPr>
              <a:xfrm flipV="1">
                <a:off x="6781802" y="11661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4" name="Oval 33"/>
              <p:cNvSpPr/>
              <p:nvPr/>
            </p:nvSpPr>
            <p:spPr>
              <a:xfrm flipV="1">
                <a:off x="6743702" y="8613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5" name="Oval 34"/>
              <p:cNvSpPr/>
              <p:nvPr/>
            </p:nvSpPr>
            <p:spPr>
              <a:xfrm flipV="1">
                <a:off x="7162802" y="10645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6" name="Oval 35"/>
              <p:cNvSpPr/>
              <p:nvPr/>
            </p:nvSpPr>
            <p:spPr>
              <a:xfrm flipV="1">
                <a:off x="7810502" y="20805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7" name="Oval 36"/>
              <p:cNvSpPr/>
              <p:nvPr/>
            </p:nvSpPr>
            <p:spPr>
              <a:xfrm flipV="1">
                <a:off x="7772402" y="17757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8" name="Oval 37"/>
              <p:cNvSpPr/>
              <p:nvPr/>
            </p:nvSpPr>
            <p:spPr>
              <a:xfrm flipV="1">
                <a:off x="8115302" y="1928114"/>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9" name="Oval 38"/>
              <p:cNvSpPr/>
              <p:nvPr/>
            </p:nvSpPr>
            <p:spPr>
              <a:xfrm flipV="1">
                <a:off x="8420102" y="16233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0" name="Oval 39"/>
              <p:cNvSpPr/>
              <p:nvPr/>
            </p:nvSpPr>
            <p:spPr>
              <a:xfrm flipV="1">
                <a:off x="61849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1" name="Oval 40"/>
              <p:cNvSpPr/>
              <p:nvPr/>
            </p:nvSpPr>
            <p:spPr>
              <a:xfrm flipV="1">
                <a:off x="8305802" y="13947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2" name="Oval 41"/>
              <p:cNvSpPr/>
              <p:nvPr/>
            </p:nvSpPr>
            <p:spPr>
              <a:xfrm flipV="1">
                <a:off x="6096002" y="10645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3" name="Oval 42"/>
              <p:cNvSpPr/>
              <p:nvPr/>
            </p:nvSpPr>
            <p:spPr>
              <a:xfrm flipV="1">
                <a:off x="6248402" y="12169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4" name="Oval 43"/>
              <p:cNvSpPr/>
              <p:nvPr/>
            </p:nvSpPr>
            <p:spPr>
              <a:xfrm flipV="1">
                <a:off x="64008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5" name="Oval 44"/>
              <p:cNvSpPr/>
              <p:nvPr/>
            </p:nvSpPr>
            <p:spPr>
              <a:xfrm flipV="1">
                <a:off x="8153402" y="378714"/>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grpSp>
      <p:sp>
        <p:nvSpPr>
          <p:cNvPr id="46" name="Oval 45"/>
          <p:cNvSpPr/>
          <p:nvPr/>
        </p:nvSpPr>
        <p:spPr>
          <a:xfrm>
            <a:off x="86360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7" name="Oval 46"/>
          <p:cNvSpPr/>
          <p:nvPr/>
        </p:nvSpPr>
        <p:spPr>
          <a:xfrm>
            <a:off x="8788400" y="6589059"/>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8" name="Oval 47"/>
          <p:cNvSpPr/>
          <p:nvPr/>
        </p:nvSpPr>
        <p:spPr>
          <a:xfrm>
            <a:off x="89408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masterClrMapping/>
  </p:clrMapOvr>
  <p:transition>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2 Pictures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1BE0EB-68A0-48D2-9CAD-F2D7705B239E}" type="datetimeFigureOut">
              <a:rPr lang="en-US" smtClean="0"/>
              <a:t>9/10/2009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CFF8EB-F1C1-4D01-B08A-384CD036E4D9}" type="slidenum">
              <a:rPr lang="en-US" smtClean="0"/>
              <a:t>‹#›</a:t>
            </a:fld>
            <a:endParaRPr lang="en-US"/>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4" name="Picture Placeholder 2"/>
          <p:cNvSpPr>
            <a:spLocks noGrp="1"/>
          </p:cNvSpPr>
          <p:nvPr>
            <p:ph type="pic" idx="1"/>
          </p:nvPr>
        </p:nvSpPr>
        <p:spPr>
          <a:xfrm>
            <a:off x="5638800" y="838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25"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overrideClrMapping bg1="dk1" tx1="lt1" bg2="dk2" tx2="lt2" accent1="accent1" accent2="accent2" accent3="accent3" accent4="accent4" accent5="accent5" accent6="accent6" hlink="hlink" folHlink="folHlink"/>
  </p:clrMapOvr>
  <p:transition>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3 Pictures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1BE0EB-68A0-48D2-9CAD-F2D7705B239E}" type="datetimeFigureOut">
              <a:rPr lang="en-US" smtClean="0"/>
              <a:t>9/10/2009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CFF8EB-F1C1-4D01-B08A-384CD036E4D9}" type="slidenum">
              <a:rPr lang="en-US" smtClean="0"/>
              <a:t>‹#›</a:t>
            </a:fld>
            <a:endParaRPr lang="en-US"/>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2" name="Picture Placeholder 2"/>
          <p:cNvSpPr>
            <a:spLocks noGrp="1"/>
          </p:cNvSpPr>
          <p:nvPr>
            <p:ph type="pic" idx="1"/>
          </p:nvPr>
        </p:nvSpPr>
        <p:spPr>
          <a:xfrm>
            <a:off x="5715000" y="76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23"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24" name="Picture Placeholder 2"/>
          <p:cNvSpPr>
            <a:spLocks noGrp="1"/>
          </p:cNvSpPr>
          <p:nvPr>
            <p:ph type="pic" idx="14"/>
          </p:nvPr>
        </p:nvSpPr>
        <p:spPr>
          <a:xfrm>
            <a:off x="2667000" y="3810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overrideClrMapping bg1="dk1" tx1="lt1" bg2="dk2" tx2="lt2" accent1="accent1" accent2="accent2" accent3="accent3" accent4="accent4" accent5="accent5" accent6="accent6" hlink="hlink" folHlink="folHlink"/>
  </p:clrMapOvr>
  <p:transition>
    <p:newsflash/>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001BE0EB-68A0-48D2-9CAD-F2D7705B239E}" type="datetimeFigureOut">
              <a:rPr lang="en-US" smtClean="0"/>
              <a:t>9/10/2009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CFF8EB-F1C1-4D01-B08A-384CD036E4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transition>
    <p:newsflash/>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096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001BE0EB-68A0-48D2-9CAD-F2D7705B239E}" type="datetimeFigureOut">
              <a:rPr lang="en-US" smtClean="0"/>
              <a:t>9/10/2009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CFF8EB-F1C1-4D01-B08A-384CD036E4D9}" type="slidenum">
              <a:rPr lang="en-US" smtClean="0"/>
              <a:t>‹#›</a:t>
            </a:fld>
            <a:endParaRPr lang="en-US"/>
          </a:p>
        </p:txBody>
      </p:sp>
    </p:spTree>
  </p:cSld>
  <p:clrMapOvr>
    <a:masterClrMapping/>
  </p:clrMapOvr>
  <p:transition>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001BE0EB-68A0-48D2-9CAD-F2D7705B239E}" type="datetimeFigureOut">
              <a:rPr lang="en-US" smtClean="0"/>
              <a:t>9/10/2009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CFF8EB-F1C1-4D01-B08A-384CD036E4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transition>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01BE0EB-68A0-48D2-9CAD-F2D7705B239E}" type="datetimeFigureOut">
              <a:rPr lang="en-US" smtClean="0"/>
              <a:t>9/10/2009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CFF8EB-F1C1-4D01-B08A-384CD036E4D9}" type="slidenum">
              <a:rPr lang="en-US" smtClean="0"/>
              <a:t>‹#›</a:t>
            </a:fld>
            <a:endParaRPr lang="en-US"/>
          </a:p>
        </p:txBody>
      </p:sp>
      <p:grpSp>
        <p:nvGrpSpPr>
          <p:cNvPr id="7" name="Group 6"/>
          <p:cNvGrpSpPr/>
          <p:nvPr/>
        </p:nvGrpSpPr>
        <p:grpSpPr>
          <a:xfrm>
            <a:off x="4592782" y="2133600"/>
            <a:ext cx="3865418" cy="4172197"/>
            <a:chOff x="0" y="0"/>
            <a:chExt cx="1600200" cy="17272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3" name="Group 32"/>
          <p:cNvGrpSpPr/>
          <p:nvPr/>
        </p:nvGrpSpPr>
        <p:grpSpPr>
          <a:xfrm>
            <a:off x="609600" y="990600"/>
            <a:ext cx="1179761" cy="1356814"/>
            <a:chOff x="266700" y="914400"/>
            <a:chExt cx="1179761" cy="1356814"/>
          </a:xfrm>
        </p:grpSpPr>
        <p:sp>
          <p:nvSpPr>
            <p:cNvPr id="23" name="Oval 22"/>
            <p:cNvSpPr/>
            <p:nvPr/>
          </p:nvSpPr>
          <p:spPr>
            <a:xfrm>
              <a:off x="555812" y="1380565"/>
              <a:ext cx="890649" cy="8906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6" name="Oval 25"/>
            <p:cNvSpPr/>
            <p:nvPr/>
          </p:nvSpPr>
          <p:spPr>
            <a:xfrm flipV="1">
              <a:off x="304800" y="12192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7" name="Oval 26"/>
            <p:cNvSpPr/>
            <p:nvPr/>
          </p:nvSpPr>
          <p:spPr>
            <a:xfrm flipV="1">
              <a:off x="266700" y="914400"/>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8" name="Oval 27"/>
            <p:cNvSpPr/>
            <p:nvPr/>
          </p:nvSpPr>
          <p:spPr>
            <a:xfrm flipV="1">
              <a:off x="609600" y="1066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3" name="Text Placeholder 2"/>
          <p:cNvSpPr>
            <a:spLocks noGrp="1"/>
          </p:cNvSpPr>
          <p:nvPr>
            <p:ph type="body" idx="1"/>
          </p:nvPr>
        </p:nvSpPr>
        <p:spPr>
          <a:xfrm>
            <a:off x="4724400" y="2590800"/>
            <a:ext cx="1905000" cy="1905000"/>
          </a:xfrm>
          <a:prstGeom prst="ellipse">
            <a:avLst/>
          </a:prstGeom>
          <a:solidFill>
            <a:schemeClr val="tx2"/>
          </a:solidFill>
        </p:spPr>
        <p:txBody>
          <a:bodyPr anchor="ctr" anchorCtr="0">
            <a:normAutofit/>
          </a:bodyPr>
          <a:lstStyle>
            <a:lvl1pPr marL="0" indent="0" algn="ctr">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295400" y="1143000"/>
            <a:ext cx="7086600" cy="1472184"/>
          </a:xfrm>
        </p:spPr>
        <p:txBody>
          <a:bodyPr anchor="ctr" anchorCtr="0">
            <a:normAutofit/>
          </a:bodyPr>
          <a:lstStyle>
            <a:lvl1pPr algn="l">
              <a:defRPr sz="3600" b="0" cap="none" baseline="0"/>
            </a:lvl1pPr>
          </a:lstStyle>
          <a:p>
            <a:r>
              <a:rPr lang="en-US" smtClean="0"/>
              <a:t>Click to edit Master title style</a:t>
            </a:r>
            <a:endParaRPr/>
          </a:p>
        </p:txBody>
      </p:sp>
    </p:spTree>
  </p:cSld>
  <p:clrMapOvr>
    <a:overrideClrMapping bg1="dk1" tx1="lt1" bg2="dk2" tx2="lt2" accent1="accent1" accent2="accent2" accent3="accent3" accent4="accent4" accent5="accent5" accent6="accent6" hlink="hlink" folHlink="folHlink"/>
  </p:clrMapOvr>
  <p:transition>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00953" y="17526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defRPr sz="1600" kern="1200">
                <a:solidFill>
                  <a:schemeClr val="tx1"/>
                </a:solidFill>
                <a:latin typeface="+mn-lt"/>
                <a:ea typeface="+mn-ea"/>
                <a:cs typeface="+mn-cs"/>
              </a:defRPr>
            </a:lvl1pPr>
            <a:lvl2pPr indent="-228600" algn="l" defTabSz="914400" rtl="0" eaLnBrk="1" latinLnBrk="0" hangingPunct="1">
              <a:defRPr sz="1400" kern="1200">
                <a:solidFill>
                  <a:schemeClr val="tx1"/>
                </a:solidFill>
                <a:latin typeface="+mn-lt"/>
                <a:ea typeface="+mn-ea"/>
                <a:cs typeface="+mn-cs"/>
              </a:defRPr>
            </a:lvl2pPr>
            <a:lvl3pPr indent="-228600" algn="l" defTabSz="914400" rtl="0" eaLnBrk="1" latinLnBrk="0" hangingPunct="1">
              <a:defRPr sz="1400" kern="1200">
                <a:solidFill>
                  <a:schemeClr val="tx1"/>
                </a:solidFill>
                <a:latin typeface="+mn-lt"/>
                <a:ea typeface="+mn-ea"/>
                <a:cs typeface="+mn-cs"/>
              </a:defRPr>
            </a:lvl3pPr>
            <a:lvl4pPr indent="-228600" algn="l" defTabSz="914400" rtl="0" eaLnBrk="1" latinLnBrk="0" hangingPunct="1">
              <a:defRPr sz="1400" kern="1200">
                <a:solidFill>
                  <a:schemeClr val="tx1"/>
                </a:solidFill>
                <a:latin typeface="+mn-lt"/>
                <a:ea typeface="+mn-ea"/>
                <a:cs typeface="+mn-cs"/>
              </a:defRPr>
            </a:lvl4pPr>
            <a:lvl5pPr indent="-228600" algn="l" defTabSz="914400" rtl="0" eaLnBrk="1" latinLnBrk="0" hangingPunct="1">
              <a:defRPr sz="1400" kern="1200">
                <a:solidFill>
                  <a:schemeClr val="tx1"/>
                </a:solidFill>
                <a:latin typeface="+mn-lt"/>
                <a:ea typeface="+mn-ea"/>
                <a:cs typeface="+mn-cs"/>
              </a:defRPr>
            </a:lvl5pPr>
            <a:lvl6pPr>
              <a:defRPr sz="1400"/>
            </a:lvl6pPr>
            <a:lvl7pPr>
              <a:defRPr sz="1400"/>
            </a:lvl7pPr>
            <a:lvl8pPr>
              <a:defRPr sz="1400"/>
            </a:lvl8pPr>
            <a:lvl9pPr>
              <a:defRPr sz="14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800600" y="23622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buFont typeface="Wingdings" pitchFamily="2" charset="2"/>
              <a:buChar char="l"/>
              <a:defRPr sz="1600" kern="1200">
                <a:solidFill>
                  <a:schemeClr val="tx1"/>
                </a:solidFill>
                <a:latin typeface="+mn-lt"/>
                <a:ea typeface="+mn-ea"/>
                <a:cs typeface="+mn-cs"/>
              </a:defRPr>
            </a:lvl1pPr>
            <a:lvl2pPr indent="-228600" algn="l" defTabSz="914400" rtl="0" eaLnBrk="1" latinLnBrk="0" hangingPunct="1">
              <a:buFont typeface="Arial" pitchFamily="34" charset="0"/>
              <a:defRPr sz="1400" kern="1200">
                <a:solidFill>
                  <a:schemeClr val="tx1"/>
                </a:solidFill>
                <a:latin typeface="+mn-lt"/>
                <a:ea typeface="+mn-ea"/>
                <a:cs typeface="+mn-cs"/>
              </a:defRPr>
            </a:lvl2pPr>
            <a:lvl3pPr indent="-228600" algn="l" defTabSz="914400" rtl="0" eaLnBrk="1" latinLnBrk="0" hangingPunct="1">
              <a:buFont typeface="Wingdings" pitchFamily="2" charset="2"/>
              <a:buChar char="l"/>
              <a:defRPr sz="1400" kern="1200">
                <a:solidFill>
                  <a:schemeClr val="tx1"/>
                </a:solidFill>
                <a:latin typeface="+mn-lt"/>
                <a:ea typeface="+mn-ea"/>
                <a:cs typeface="+mn-cs"/>
              </a:defRPr>
            </a:lvl3pPr>
            <a:lvl4pPr indent="-228600" algn="l" defTabSz="914400" rtl="0" eaLnBrk="1" latinLnBrk="0" hangingPunct="1">
              <a:buFont typeface="Arial" pitchFamily="34" charset="0"/>
              <a:defRPr sz="1400" kern="1200">
                <a:solidFill>
                  <a:schemeClr val="tx1"/>
                </a:solidFill>
                <a:latin typeface="+mn-lt"/>
                <a:ea typeface="+mn-ea"/>
                <a:cs typeface="+mn-cs"/>
              </a:defRPr>
            </a:lvl4pPr>
            <a:lvl5pPr indent="-228600" algn="l" defTabSz="914400" rtl="0" eaLnBrk="1" latinLnBrk="0" hangingPunct="1">
              <a:buFont typeface="Wingdings" pitchFamily="2" charset="2"/>
              <a:buChar char="l"/>
              <a:defRPr sz="1400" kern="1200">
                <a:solidFill>
                  <a:schemeClr val="tx1"/>
                </a:solidFill>
                <a:latin typeface="+mn-lt"/>
                <a:ea typeface="+mn-ea"/>
                <a:cs typeface="+mn-cs"/>
              </a:defRPr>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001BE0EB-68A0-48D2-9CAD-F2D7705B239E}" type="datetimeFigureOut">
              <a:rPr lang="en-US" smtClean="0"/>
              <a:t>9/10/2009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CFF8EB-F1C1-4D01-B08A-384CD036E4D9}" type="slidenum">
              <a:rPr lang="en-US" smtClean="0"/>
              <a:t>‹#›</a:t>
            </a:fld>
            <a:endParaRPr lang="en-US"/>
          </a:p>
        </p:txBody>
      </p:sp>
      <p:sp>
        <p:nvSpPr>
          <p:cNvPr id="2" name="Title 1"/>
          <p:cNvSpPr>
            <a:spLocks noGrp="1"/>
          </p:cNvSpPr>
          <p:nvPr>
            <p:ph type="title"/>
          </p:nvPr>
        </p:nvSpPr>
        <p:spPr>
          <a:xfrm>
            <a:off x="1447800" y="609600"/>
            <a:ext cx="6629400" cy="1143000"/>
          </a:xfrm>
        </p:spPr>
        <p:txBody>
          <a:bodyPr/>
          <a:lstStyle/>
          <a:p>
            <a:r>
              <a:rPr lang="en-US" smtClean="0"/>
              <a:t>Click to edit Master title style</a:t>
            </a:r>
            <a:endParaRPr/>
          </a:p>
        </p:txBody>
      </p:sp>
    </p:spTree>
  </p:cSld>
  <p:clrMapOvr>
    <a:overrideClrMapping bg1="dk1" tx1="lt1" bg2="dk2" tx2="lt2" accent1="accent1" accent2="accent2" accent3="accent3" accent4="accent4" accent5="accent5" accent6="accent6" hlink="hlink" folHlink="folHlink"/>
  </p:clrMapOvr>
  <p:transition>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rot="16200000">
            <a:off x="-870003" y="31472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6800" y="1755648"/>
            <a:ext cx="3200400" cy="3429000"/>
          </a:xfrm>
        </p:spPr>
        <p:txBody>
          <a:bodyPr>
            <a:noAutofit/>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rot="16200000">
            <a:off x="3259278" y="37568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81600" y="2359152"/>
            <a:ext cx="3200400" cy="3429000"/>
          </a:xfrm>
        </p:spPr>
        <p:txBody>
          <a:bodyPr>
            <a:noAutofit/>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001BE0EB-68A0-48D2-9CAD-F2D7705B239E}" type="datetimeFigureOut">
              <a:rPr lang="en-US" smtClean="0"/>
              <a:t>9/10/2009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CFF8EB-F1C1-4D01-B08A-384CD036E4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transition>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001BE0EB-68A0-48D2-9CAD-F2D7705B239E}" type="datetimeFigureOut">
              <a:rPr lang="en-US" smtClean="0"/>
              <a:t>9/10/2009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CFF8EB-F1C1-4D01-B08A-384CD036E4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transition>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3">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1BE0EB-68A0-48D2-9CAD-F2D7705B239E}" type="datetimeFigureOut">
              <a:rPr lang="en-US" smtClean="0"/>
              <a:t>9/10/2009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CFF8EB-F1C1-4D01-B08A-384CD036E4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transition>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4048"/>
            <a:ext cx="2130552" cy="3044952"/>
          </a:xfrm>
          <a:noFill/>
          <a:ln>
            <a:noFill/>
          </a:ln>
          <a:scene3d>
            <a:camera prst="orthographicFront"/>
            <a:lightRig rig="threePt" dir="t"/>
          </a:scene3d>
          <a:sp3d>
            <a:bevelT w="12700" h="12700"/>
          </a:sp3d>
        </p:spPr>
        <p:txBody>
          <a:bodyPr vert="horz" lIns="91440" tIns="45720" rIns="91440" bIns="45720" rtlCol="0" anchor="b">
            <a:noAutofit/>
            <a:scene3d>
              <a:camera prst="orthographicFront"/>
              <a:lightRig rig="threePt" dir="t"/>
            </a:scene3d>
            <a:sp3d extrusionH="25400">
              <a:bevelT w="12700" h="12700"/>
              <a:extrusionClr>
                <a:schemeClr val="bg1">
                  <a:lumMod val="10000"/>
                  <a:lumOff val="90000"/>
                </a:schemeClr>
              </a:extrusionClr>
            </a:sp3d>
          </a:bodyPr>
          <a:lstStyle>
            <a:lvl1pPr algn="l" defTabSz="914400" rtl="0" eaLnBrk="1" latinLnBrk="0" hangingPunct="1">
              <a:spcBef>
                <a:spcPct val="0"/>
              </a:spcBef>
              <a:buNone/>
              <a:defRPr sz="4000" kern="1200" spc="200" baseline="0">
                <a:solidFill>
                  <a:schemeClr val="tx1"/>
                </a:solidFill>
                <a:effectLst/>
                <a:latin typeface="+mj-lt"/>
                <a:ea typeface="+mj-ea"/>
                <a:cs typeface="+mj-cs"/>
              </a:defRPr>
            </a:lvl1pPr>
          </a:lstStyle>
          <a:p>
            <a:r>
              <a:rPr lang="en-US" smtClean="0"/>
              <a:t>Click to edit Master title style</a:t>
            </a:r>
            <a:endParaRPr/>
          </a:p>
        </p:txBody>
      </p:sp>
      <p:sp>
        <p:nvSpPr>
          <p:cNvPr id="5" name="Date Placeholder 4"/>
          <p:cNvSpPr>
            <a:spLocks noGrp="1"/>
          </p:cNvSpPr>
          <p:nvPr>
            <p:ph type="dt" sz="half" idx="10"/>
          </p:nvPr>
        </p:nvSpPr>
        <p:spPr/>
        <p:txBody>
          <a:bodyPr/>
          <a:lstStyle/>
          <a:p>
            <a:fld id="{001BE0EB-68A0-48D2-9CAD-F2D7705B239E}" type="datetimeFigureOut">
              <a:rPr lang="en-US" smtClean="0"/>
              <a:t>9/10/2009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CFF8EB-F1C1-4D01-B08A-384CD036E4D9}" type="slidenum">
              <a:rPr lang="en-US" smtClean="0"/>
              <a:t>‹#›</a:t>
            </a:fld>
            <a:endParaRPr lang="en-US"/>
          </a:p>
        </p:txBody>
      </p:sp>
      <p:grpSp>
        <p:nvGrpSpPr>
          <p:cNvPr id="8" name="Group 22"/>
          <p:cNvGrpSpPr/>
          <p:nvPr/>
        </p:nvGrpSpPr>
        <p:grpSpPr>
          <a:xfrm>
            <a:off x="4695702" y="2133600"/>
            <a:ext cx="4448298" cy="4018808"/>
            <a:chOff x="4695702" y="2133600"/>
            <a:chExt cx="4448298" cy="4018808"/>
          </a:xfrm>
        </p:grpSpPr>
        <p:sp>
          <p:nvSpPr>
            <p:cNvPr id="10" name="Oval 9"/>
            <p:cNvSpPr/>
            <p:nvPr/>
          </p:nvSpPr>
          <p:spPr>
            <a:xfrm>
              <a:off x="4695702" y="5048003"/>
              <a:ext cx="1104405" cy="110440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7065818" y="4572000"/>
              <a:ext cx="858982" cy="858982"/>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5339938" y="489461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3" name="Oval 12"/>
            <p:cNvSpPr/>
            <p:nvPr/>
          </p:nvSpPr>
          <p:spPr>
            <a:xfrm>
              <a:off x="6693725" y="3048000"/>
              <a:ext cx="1840675" cy="184067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7916883" y="2133600"/>
              <a:ext cx="858982" cy="858982"/>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7824849" y="268580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8653153" y="2869870"/>
              <a:ext cx="490847" cy="4908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8" name="Oval 17"/>
            <p:cNvSpPr/>
            <p:nvPr/>
          </p:nvSpPr>
          <p:spPr>
            <a:xfrm>
              <a:off x="6552210"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6781800" y="5562600"/>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6705600" y="5181600"/>
              <a:ext cx="306779" cy="30677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2" name="Oval 21"/>
            <p:cNvSpPr/>
            <p:nvPr/>
          </p:nvSpPr>
          <p:spPr>
            <a:xfrm>
              <a:off x="7073735"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Content Placeholder 2"/>
          <p:cNvSpPr>
            <a:spLocks noGrp="1"/>
          </p:cNvSpPr>
          <p:nvPr>
            <p:ph idx="1"/>
          </p:nvPr>
        </p:nvSpPr>
        <p:spPr>
          <a:xfrm>
            <a:off x="2895600" y="927847"/>
            <a:ext cx="4114800" cy="4114800"/>
          </a:xfr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vert="horz" lIns="45720" tIns="91440" rIns="45720" bIns="45720" rtlCol="0" anchor="t" anchorCtr="0">
            <a:normAutofit/>
            <a:scene3d>
              <a:camera prst="orthographicFront"/>
              <a:lightRig rig="threePt" dir="t"/>
            </a:scene3d>
            <a:sp3d extrusionH="25400"/>
          </a:bodyPr>
          <a:lstStyle>
            <a:lvl1pPr marL="228600" indent="-228600" algn="l" defTabSz="914400" rtl="0" eaLnBrk="1" latinLnBrk="0" hangingPunct="1">
              <a:spcBef>
                <a:spcPts val="1800"/>
              </a:spcBef>
              <a:buFont typeface="Wingdings" pitchFamily="2" charset="2"/>
              <a:buChar char="l"/>
              <a:defRPr sz="1800" kern="1200">
                <a:solidFill>
                  <a:schemeClr val="lt1"/>
                </a:solidFill>
                <a:latin typeface="+mn-lt"/>
                <a:ea typeface="+mn-ea"/>
                <a:cs typeface="+mn-cs"/>
              </a:defRPr>
            </a:lvl1pPr>
            <a:lvl2pPr marL="51117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2pPr>
            <a:lvl3pPr marL="80645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3pPr>
            <a:lvl4pPr marL="108902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4pPr>
            <a:lvl5pPr marL="137160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5" name="Oval 24"/>
          <p:cNvSpPr/>
          <p:nvPr/>
        </p:nvSpPr>
        <p:spPr>
          <a:xfrm>
            <a:off x="3886200" y="5638800"/>
            <a:ext cx="304800" cy="304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Text Placeholder 3"/>
          <p:cNvSpPr>
            <a:spLocks noGrp="1"/>
          </p:cNvSpPr>
          <p:nvPr>
            <p:ph type="body" sz="half" idx="2"/>
          </p:nvPr>
        </p:nvSpPr>
        <p:spPr>
          <a:xfrm>
            <a:off x="457199" y="4645152"/>
            <a:ext cx="2514600" cy="1600200"/>
          </a:xfrm>
          <a:solidFill>
            <a:schemeClr val="tx2">
              <a:alpha val="20000"/>
            </a:schemeClr>
          </a:solidFill>
          <a:ln>
            <a:noFill/>
          </a:ln>
        </p:spPr>
        <p:txBody>
          <a:bodyPr vert="horz" lIns="0" tIns="45720" rIns="0" bIns="45720" rtlCol="0" anchor="t" anchorCtr="0">
            <a:normAutofit/>
            <a:scene3d>
              <a:camera prst="orthographicFront"/>
              <a:lightRig rig="threePt" dir="t"/>
            </a:scene3d>
            <a:sp3d extrusionH="25400"/>
          </a:bodyPr>
          <a:lstStyle>
            <a:lvl1pPr marL="0" indent="0" algn="ctr">
              <a:buNone/>
              <a:defRPr sz="14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1800"/>
              </a:spcBef>
              <a:buFont typeface="Wingdings" pitchFamily="2" charset="2"/>
              <a:buNone/>
            </a:pPr>
            <a:r>
              <a:rPr lang="en-US" smtClean="0"/>
              <a:t>Click to edit Master text styles</a:t>
            </a:r>
          </a:p>
        </p:txBody>
      </p:sp>
      <p:sp>
        <p:nvSpPr>
          <p:cNvPr id="26" name="Oval 25"/>
          <p:cNvSpPr/>
          <p:nvPr/>
        </p:nvSpPr>
        <p:spPr>
          <a:xfrm>
            <a:off x="3319153" y="5147953"/>
            <a:ext cx="186047" cy="186047"/>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4" name="Oval 23"/>
          <p:cNvSpPr/>
          <p:nvPr/>
        </p:nvSpPr>
        <p:spPr>
          <a:xfrm>
            <a:off x="3225024" y="5103129"/>
            <a:ext cx="186047" cy="1860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overrideClrMapping bg1="dk1" tx1="lt1" bg2="dk2" tx2="lt2" accent1="accent1" accent2="accent2" accent3="accent3" accent4="accent4" accent5="accent5" accent6="accent6" hlink="hlink" folHlink="folHlink"/>
  </p:clrMapOvr>
  <p:transition>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1BE0EB-68A0-48D2-9CAD-F2D7705B239E}" type="datetimeFigureOut">
              <a:rPr lang="en-US" smtClean="0"/>
              <a:t>9/10/2009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CFF8EB-F1C1-4D01-B08A-384CD036E4D9}" type="slidenum">
              <a:rPr lang="en-US" smtClean="0"/>
              <a:t>‹#›</a:t>
            </a:fld>
            <a:endParaRPr lang="en-US"/>
          </a:p>
        </p:txBody>
      </p:sp>
      <p:grpSp>
        <p:nvGrpSpPr>
          <p:cNvPr id="22"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Picture Placeholder 2"/>
          <p:cNvSpPr>
            <a:spLocks noGrp="1"/>
          </p:cNvSpPr>
          <p:nvPr>
            <p:ph type="pic" idx="1"/>
          </p:nvPr>
        </p:nvSpPr>
        <p:spPr>
          <a:xfrm>
            <a:off x="2514600" y="685800"/>
            <a:ext cx="4572000" cy="45720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transition>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7800" y="609600"/>
            <a:ext cx="6629400" cy="1143000"/>
          </a:xfrm>
          <a:prstGeom prst="rect">
            <a:avLst/>
          </a:prstGeom>
        </p:spPr>
        <p:txBody>
          <a:bodyPr vert="horz" lIns="91440" tIns="45720" rIns="91440" bIns="45720" rtlCol="0" anchor="ctr">
            <a:normAutofit/>
            <a:scene3d>
              <a:camera prst="orthographicFront"/>
              <a:lightRig rig="threePt" dir="t"/>
            </a:scene3d>
            <a:sp3d extrusionH="25400">
              <a:bevelT w="12700" h="12700"/>
              <a:extrusionClr>
                <a:schemeClr val="bg1">
                  <a:lumMod val="10000"/>
                  <a:lumOff val="90000"/>
                </a:schemeClr>
              </a:extrusionClr>
            </a:sp3d>
          </a:bodyPr>
          <a:lstStyle/>
          <a:p>
            <a:r>
              <a:rPr lang="en-US" smtClean="0"/>
              <a:t>Click to edit Master title style</a:t>
            </a:r>
            <a:endParaRPr/>
          </a:p>
        </p:txBody>
      </p:sp>
      <p:sp>
        <p:nvSpPr>
          <p:cNvPr id="3" name="Text Placeholder 2"/>
          <p:cNvSpPr>
            <a:spLocks noGrp="1"/>
          </p:cNvSpPr>
          <p:nvPr>
            <p:ph type="body" idx="1"/>
          </p:nvPr>
        </p:nvSpPr>
        <p:spPr>
          <a:xfrm>
            <a:off x="1447800" y="1901952"/>
            <a:ext cx="6629400" cy="4224528"/>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457200" y="6521824"/>
            <a:ext cx="2133600" cy="259976"/>
          </a:xfrm>
          <a:prstGeom prst="rect">
            <a:avLst/>
          </a:prstGeom>
        </p:spPr>
        <p:txBody>
          <a:bodyPr vert="horz" lIns="91440" tIns="45720" rIns="91440" bIns="45720" rtlCol="0" anchor="ctr"/>
          <a:lstStyle>
            <a:lvl1pPr algn="l">
              <a:defRPr sz="1100">
                <a:solidFill>
                  <a:schemeClr val="tx1">
                    <a:tint val="75000"/>
                  </a:schemeClr>
                </a:solidFill>
              </a:defRPr>
            </a:lvl1pPr>
          </a:lstStyle>
          <a:p>
            <a:fld id="{001BE0EB-68A0-48D2-9CAD-F2D7705B239E}" type="datetimeFigureOut">
              <a:rPr lang="en-US" smtClean="0"/>
              <a:t>9/10/2009</a:t>
            </a:fld>
            <a:endParaRPr lang="en-US"/>
          </a:p>
        </p:txBody>
      </p:sp>
      <p:sp>
        <p:nvSpPr>
          <p:cNvPr id="5" name="Footer Placeholder 4"/>
          <p:cNvSpPr>
            <a:spLocks noGrp="1"/>
          </p:cNvSpPr>
          <p:nvPr>
            <p:ph type="ftr" sz="quarter" idx="3"/>
          </p:nvPr>
        </p:nvSpPr>
        <p:spPr>
          <a:xfrm>
            <a:off x="3124200" y="6521824"/>
            <a:ext cx="2895600" cy="259976"/>
          </a:xfrm>
          <a:prstGeom prst="rect">
            <a:avLst/>
          </a:prstGeom>
        </p:spPr>
        <p:txBody>
          <a:bodyPr vert="horz" lIns="91440" tIns="45720" rIns="91440" bIns="45720" rtlCol="0" anchor="ctr"/>
          <a:lstStyle>
            <a:lvl1pPr algn="ctr">
              <a:defRPr sz="1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521824"/>
            <a:ext cx="2133600" cy="259976"/>
          </a:xfrm>
          <a:prstGeom prst="rect">
            <a:avLst/>
          </a:prstGeom>
        </p:spPr>
        <p:txBody>
          <a:bodyPr vert="horz" lIns="91440" tIns="45720" rIns="91440" bIns="45720" rtlCol="0" anchor="ctr"/>
          <a:lstStyle>
            <a:lvl1pPr algn="r">
              <a:defRPr sz="1100">
                <a:solidFill>
                  <a:schemeClr val="tx1">
                    <a:tint val="75000"/>
                  </a:schemeClr>
                </a:solidFill>
              </a:defRPr>
            </a:lvl1pPr>
          </a:lstStyle>
          <a:p>
            <a:fld id="{75CFF8EB-F1C1-4D01-B08A-384CD036E4D9}" type="slidenum">
              <a:rPr lang="en-US" smtClean="0"/>
              <a:t>‹#›</a:t>
            </a:fld>
            <a:endParaRPr lang="en-US"/>
          </a:p>
        </p:txBody>
      </p:sp>
      <p:sp>
        <p:nvSpPr>
          <p:cNvPr id="59" name="Oval 58"/>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2" name="Oval 61"/>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3" name="Oval 62"/>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4" name="Oval 63"/>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5" name="Oval 64"/>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6" name="Oval 65"/>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7" name="Oval 66"/>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8" name="Oval 67"/>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9" name="Oval 68"/>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0" name="Oval 69"/>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1" name="Oval 70"/>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2" name="Oval 71"/>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3" name="Oval 72"/>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74" name="Oval 73"/>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7" name="Oval 76"/>
          <p:cNvSpPr/>
          <p:nvPr/>
        </p:nvSpPr>
        <p:spPr>
          <a:xfrm rot="6197586" flipV="1">
            <a:off x="7932464" y="5568366"/>
            <a:ext cx="914400" cy="914400"/>
          </a:xfrm>
          <a:prstGeom prst="ellipse">
            <a:avLst/>
          </a:prstGeom>
          <a:solidFill>
            <a:schemeClr val="tx2">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0" name="Oval 79"/>
          <p:cNvSpPr/>
          <p:nvPr/>
        </p:nvSpPr>
        <p:spPr>
          <a:xfrm rot="6197586" flipV="1">
            <a:off x="8633992" y="4734233"/>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1" name="Oval 80"/>
          <p:cNvSpPr/>
          <p:nvPr/>
        </p:nvSpPr>
        <p:spPr>
          <a:xfrm rot="6197586" flipV="1">
            <a:off x="8292676" y="495338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2" name="Oval 81"/>
          <p:cNvSpPr/>
          <p:nvPr/>
        </p:nvSpPr>
        <p:spPr>
          <a:xfrm rot="6197586" flipV="1">
            <a:off x="8514131" y="4976607"/>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3" name="Oval 82"/>
          <p:cNvSpPr/>
          <p:nvPr/>
        </p:nvSpPr>
        <p:spPr>
          <a:xfrm rot="6197586" flipV="1">
            <a:off x="7856272" y="5295370"/>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4" name="Oval 83"/>
          <p:cNvSpPr/>
          <p:nvPr/>
        </p:nvSpPr>
        <p:spPr>
          <a:xfrm rot="6197586" flipV="1">
            <a:off x="199818" y="5914818"/>
            <a:ext cx="216774" cy="216774"/>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5" name="Oval 84"/>
          <p:cNvSpPr/>
          <p:nvPr/>
        </p:nvSpPr>
        <p:spPr>
          <a:xfrm rot="6197586" flipV="1">
            <a:off x="7387699" y="576749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6" name="Oval 85"/>
          <p:cNvSpPr/>
          <p:nvPr/>
        </p:nvSpPr>
        <p:spPr>
          <a:xfrm rot="6197586" flipV="1">
            <a:off x="7412357" y="6095509"/>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7" name="Oval 86"/>
          <p:cNvSpPr/>
          <p:nvPr/>
        </p:nvSpPr>
        <p:spPr>
          <a:xfrm rot="6197586" flipV="1">
            <a:off x="7638907" y="6462226"/>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8" name="Oval 87"/>
          <p:cNvSpPr/>
          <p:nvPr/>
        </p:nvSpPr>
        <p:spPr>
          <a:xfrm rot="6197586" flipV="1">
            <a:off x="8607584" y="43843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9" name="Oval 88"/>
          <p:cNvSpPr/>
          <p:nvPr/>
        </p:nvSpPr>
        <p:spPr>
          <a:xfrm rot="6197586" flipV="1">
            <a:off x="7887663" y="6403551"/>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0" name="Oval 89"/>
          <p:cNvSpPr/>
          <p:nvPr/>
        </p:nvSpPr>
        <p:spPr>
          <a:xfrm rot="6197586" flipV="1">
            <a:off x="8801061" y="433866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1" name="Oval 90"/>
          <p:cNvSpPr/>
          <p:nvPr/>
        </p:nvSpPr>
        <p:spPr>
          <a:xfrm rot="6197586" flipV="1">
            <a:off x="8617702" y="445193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2" name="Oval 91"/>
          <p:cNvSpPr/>
          <p:nvPr/>
        </p:nvSpPr>
        <p:spPr>
          <a:xfrm rot="6197586" flipV="1">
            <a:off x="8557941" y="4594415"/>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5" name="Oval 94"/>
          <p:cNvSpPr/>
          <p:nvPr/>
        </p:nvSpPr>
        <p:spPr>
          <a:xfrm rot="6197586" flipV="1">
            <a:off x="243115" y="6241508"/>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6" name="Oval 95"/>
          <p:cNvSpPr/>
          <p:nvPr/>
        </p:nvSpPr>
        <p:spPr>
          <a:xfrm rot="6197586" flipV="1">
            <a:off x="436592" y="6195872"/>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7" name="Oval 96"/>
          <p:cNvSpPr/>
          <p:nvPr/>
        </p:nvSpPr>
        <p:spPr>
          <a:xfrm rot="6197586" flipV="1">
            <a:off x="253233" y="6309147"/>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8" name="Oval 97"/>
          <p:cNvSpPr/>
          <p:nvPr/>
        </p:nvSpPr>
        <p:spPr>
          <a:xfrm rot="6197586" flipV="1">
            <a:off x="193472" y="6451623"/>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Lst>
  <p:transition>
    <p:newsflash/>
  </p:transition>
  <p:txStyles>
    <p:titleStyle>
      <a:lvl1pPr algn="l" defTabSz="914400" rtl="0" eaLnBrk="1" latinLnBrk="0" hangingPunct="1">
        <a:spcBef>
          <a:spcPct val="0"/>
        </a:spcBef>
        <a:buNone/>
        <a:defRPr sz="4000" kern="1200" spc="200" baseline="0">
          <a:solidFill>
            <a:schemeClr val="tx1"/>
          </a:solidFill>
          <a:effectLst/>
          <a:latin typeface="+mj-lt"/>
          <a:ea typeface="+mj-ea"/>
          <a:cs typeface="+mj-cs"/>
        </a:defRPr>
      </a:lvl1pPr>
    </p:titleStyle>
    <p:bodyStyle>
      <a:lvl1pPr marL="228600" indent="-228600" algn="l" defTabSz="914400" rtl="0" eaLnBrk="1" latinLnBrk="0" hangingPunct="1">
        <a:spcBef>
          <a:spcPts val="18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1pPr>
      <a:lvl2pPr marL="514350"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2pPr>
      <a:lvl3pPr marL="806450" indent="-228600" algn="l" defTabSz="914400" rtl="0" eaLnBrk="1" latinLnBrk="0" hangingPunct="1">
        <a:spcBef>
          <a:spcPts val="10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3pPr>
      <a:lvl4pPr marL="1089025"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4pPr>
      <a:lvl5pPr marL="1371600" indent="-228600" algn="l" defTabSz="914400" rtl="0" eaLnBrk="1" latinLnBrk="0" hangingPunct="1">
        <a:spcBef>
          <a:spcPts val="1000"/>
        </a:spcBef>
        <a:buFont typeface="Wingdings" pitchFamily="2" charset="2"/>
        <a:buChar char="l"/>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5pPr>
      <a:lvl6pPr marL="1600200" indent="-228600" algn="l" defTabSz="914400" rtl="0" eaLnBrk="1" latinLnBrk="0" hangingPunct="1">
        <a:spcBef>
          <a:spcPts val="1000"/>
        </a:spcBef>
        <a:buFont typeface="Arial" pitchFamily="34" charset="0"/>
        <a:buChar char="•"/>
        <a:defRPr sz="1800" kern="1200">
          <a:solidFill>
            <a:schemeClr val="tx1"/>
          </a:solidFill>
          <a:latin typeface="+mn-lt"/>
          <a:ea typeface="+mn-ea"/>
          <a:cs typeface="+mn-cs"/>
        </a:defRPr>
      </a:lvl6pPr>
      <a:lvl7pPr marL="1828800" indent="-228600" algn="l" defTabSz="914400" rtl="0" eaLnBrk="1" latinLnBrk="0" hangingPunct="1">
        <a:spcBef>
          <a:spcPts val="1000"/>
        </a:spcBef>
        <a:buFont typeface="Wingdings" pitchFamily="2" charset="2"/>
        <a:buChar char=""/>
        <a:defRPr sz="1800" kern="1200">
          <a:solidFill>
            <a:schemeClr val="tx1"/>
          </a:solidFill>
          <a:latin typeface="+mn-lt"/>
          <a:ea typeface="+mn-ea"/>
          <a:cs typeface="+mn-cs"/>
        </a:defRPr>
      </a:lvl7pPr>
      <a:lvl8pPr marL="2057400" indent="-228600" algn="l" defTabSz="914400" rtl="0" eaLnBrk="1" latinLnBrk="0" hangingPunct="1">
        <a:spcBef>
          <a:spcPts val="1000"/>
        </a:spcBef>
        <a:buFont typeface="Arial" pitchFamily="34" charset="0"/>
        <a:buChar char="•"/>
        <a:defRPr sz="1800" kern="1200">
          <a:solidFill>
            <a:schemeClr val="tx1"/>
          </a:solidFill>
          <a:latin typeface="+mn-lt"/>
          <a:ea typeface="+mn-ea"/>
          <a:cs typeface="+mn-cs"/>
        </a:defRPr>
      </a:lvl8pPr>
      <a:lvl9pPr marL="2286000" indent="-228600" algn="l" defTabSz="914400" rtl="0" eaLnBrk="1" latinLnBrk="0" hangingPunct="1">
        <a:spcBef>
          <a:spcPts val="1000"/>
        </a:spcBef>
        <a:buFont typeface="Wingdings" pitchFamily="2" charset="2"/>
        <a:buChar char=""/>
        <a:defRPr sz="18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u="sng" dirty="0" smtClean="0"/>
              <a:t>Lab Safety</a:t>
            </a:r>
            <a:endParaRPr lang="en-US" u="sng" dirty="0"/>
          </a:p>
        </p:txBody>
      </p:sp>
      <p:sp>
        <p:nvSpPr>
          <p:cNvPr id="3" name="Subtitle 2"/>
          <p:cNvSpPr>
            <a:spLocks noGrp="1"/>
          </p:cNvSpPr>
          <p:nvPr>
            <p:ph type="subTitle" idx="1"/>
          </p:nvPr>
        </p:nvSpPr>
        <p:spPr>
          <a:xfrm>
            <a:off x="3581400" y="2514600"/>
            <a:ext cx="4432300" cy="1752600"/>
          </a:xfrm>
        </p:spPr>
        <p:txBody>
          <a:bodyPr>
            <a:normAutofit fontScale="85000" lnSpcReduction="20000"/>
          </a:bodyPr>
          <a:lstStyle/>
          <a:p>
            <a:r>
              <a:rPr lang="en-US" dirty="0" smtClean="0"/>
              <a:t>Lab Safety with</a:t>
            </a:r>
          </a:p>
          <a:p>
            <a:r>
              <a:rPr lang="en-US" dirty="0" smtClean="0"/>
              <a:t>Beaker and </a:t>
            </a:r>
            <a:r>
              <a:rPr lang="en-US" dirty="0" err="1" smtClean="0"/>
              <a:t>Dr.Hunnydu</a:t>
            </a:r>
            <a:r>
              <a:rPr lang="en-US" dirty="0" smtClean="0"/>
              <a:t>!</a:t>
            </a:r>
          </a:p>
          <a:p>
            <a:r>
              <a:rPr lang="en-US" dirty="0" smtClean="0"/>
              <a:t>Melanie </a:t>
            </a:r>
            <a:r>
              <a:rPr lang="en-US" dirty="0" err="1" smtClean="0"/>
              <a:t>Cossin</a:t>
            </a:r>
            <a:r>
              <a:rPr lang="en-US" dirty="0" smtClean="0"/>
              <a:t> p.4</a:t>
            </a:r>
            <a:endParaRPr lang="en-US" dirty="0"/>
          </a:p>
        </p:txBody>
      </p:sp>
      <p:pic>
        <p:nvPicPr>
          <p:cNvPr id="4" name="Picture 3" descr="bunsen-and-beaker.jpg"/>
          <p:cNvPicPr>
            <a:picLocks noChangeAspect="1"/>
          </p:cNvPicPr>
          <p:nvPr/>
        </p:nvPicPr>
        <p:blipFill>
          <a:blip r:embed="rId2" cstate="print"/>
          <a:stretch>
            <a:fillRect/>
          </a:stretch>
        </p:blipFill>
        <p:spPr>
          <a:xfrm>
            <a:off x="457200" y="381000"/>
            <a:ext cx="3581400" cy="2387600"/>
          </a:xfrm>
          <a:prstGeom prst="rect">
            <a:avLst/>
          </a:prstGeom>
        </p:spPr>
      </p:pic>
      <p:pic>
        <p:nvPicPr>
          <p:cNvPr id="5" name="Picture 4" descr="09-10_DrBunsenHoneydewAndBeaker.jpg"/>
          <p:cNvPicPr>
            <a:picLocks noChangeAspect="1"/>
          </p:cNvPicPr>
          <p:nvPr/>
        </p:nvPicPr>
        <p:blipFill>
          <a:blip r:embed="rId3" cstate="print"/>
          <a:stretch>
            <a:fillRect/>
          </a:stretch>
        </p:blipFill>
        <p:spPr>
          <a:xfrm>
            <a:off x="5638800" y="4191000"/>
            <a:ext cx="1831932" cy="2476500"/>
          </a:xfrm>
          <a:prstGeom prst="rect">
            <a:avLst/>
          </a:prstGeom>
        </p:spPr>
      </p:pic>
      <p:pic>
        <p:nvPicPr>
          <p:cNvPr id="6" name="Picture 5" descr="lens1606862_science_beaker.gif"/>
          <p:cNvPicPr>
            <a:picLocks noChangeAspect="1"/>
          </p:cNvPicPr>
          <p:nvPr/>
        </p:nvPicPr>
        <p:blipFill>
          <a:blip r:embed="rId4" cstate="print"/>
          <a:stretch>
            <a:fillRect/>
          </a:stretch>
        </p:blipFill>
        <p:spPr>
          <a:xfrm rot="1920656">
            <a:off x="4399919" y="1299099"/>
            <a:ext cx="664734" cy="1266432"/>
          </a:xfrm>
          <a:prstGeom prst="rect">
            <a:avLst/>
          </a:prstGeom>
        </p:spPr>
      </p:pic>
      <p:pic>
        <p:nvPicPr>
          <p:cNvPr id="8" name="Picture 7" descr="Skull_and_crossbones.png"/>
          <p:cNvPicPr>
            <a:picLocks noChangeAspect="1"/>
          </p:cNvPicPr>
          <p:nvPr/>
        </p:nvPicPr>
        <p:blipFill>
          <a:blip r:embed="rId5" cstate="print"/>
          <a:stretch>
            <a:fillRect/>
          </a:stretch>
        </p:blipFill>
        <p:spPr>
          <a:xfrm>
            <a:off x="762000" y="2819400"/>
            <a:ext cx="2159579" cy="2159579"/>
          </a:xfrm>
          <a:prstGeom prst="rect">
            <a:avLst/>
          </a:prstGeom>
        </p:spPr>
      </p:pic>
    </p:spTree>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52400"/>
            <a:ext cx="7086600" cy="1470025"/>
          </a:xfrm>
        </p:spPr>
        <p:txBody>
          <a:bodyPr/>
          <a:lstStyle/>
          <a:p>
            <a:r>
              <a:rPr lang="en-US" dirty="0" smtClean="0"/>
              <a:t>Objective # 1								</a:t>
            </a:r>
            <a:endParaRPr lang="en-US" dirty="0"/>
          </a:p>
        </p:txBody>
      </p:sp>
      <p:sp>
        <p:nvSpPr>
          <p:cNvPr id="3" name="Subtitle 2"/>
          <p:cNvSpPr>
            <a:spLocks noGrp="1"/>
          </p:cNvSpPr>
          <p:nvPr>
            <p:ph type="subTitle" idx="1"/>
          </p:nvPr>
        </p:nvSpPr>
        <p:spPr>
          <a:xfrm>
            <a:off x="0" y="914400"/>
            <a:ext cx="7175500" cy="2286000"/>
          </a:xfrm>
        </p:spPr>
        <p:txBody>
          <a:bodyPr>
            <a:normAutofit fontScale="85000" lnSpcReduction="10000"/>
          </a:bodyPr>
          <a:lstStyle/>
          <a:p>
            <a:r>
              <a:rPr lang="en-US" dirty="0" smtClean="0"/>
              <a:t>How do you take responsibility for your safety in a lab?  You must pay attention, follow directions and avoid accidents.  Take every precaution to prevent accidents. Beaker forgot to read his directions for lighting the candle and… lets just say it didn’t go as planned… </a:t>
            </a:r>
            <a:endParaRPr lang="en-US" dirty="0"/>
          </a:p>
        </p:txBody>
      </p:sp>
      <p:pic>
        <p:nvPicPr>
          <p:cNvPr id="4" name="Picture 3" descr="Beaker_muppet.jpg"/>
          <p:cNvPicPr>
            <a:picLocks noChangeAspect="1"/>
          </p:cNvPicPr>
          <p:nvPr/>
        </p:nvPicPr>
        <p:blipFill>
          <a:blip r:embed="rId2" cstate="print"/>
          <a:stretch>
            <a:fillRect/>
          </a:stretch>
        </p:blipFill>
        <p:spPr>
          <a:xfrm>
            <a:off x="4191000" y="3030220"/>
            <a:ext cx="4838700" cy="3709670"/>
          </a:xfrm>
          <a:prstGeom prst="rect">
            <a:avLst/>
          </a:prstGeom>
        </p:spPr>
      </p:pic>
      <p:pic>
        <p:nvPicPr>
          <p:cNvPr id="5" name="Picture 4" descr="Bunsen.jpg"/>
          <p:cNvPicPr>
            <a:picLocks noChangeAspect="1"/>
          </p:cNvPicPr>
          <p:nvPr/>
        </p:nvPicPr>
        <p:blipFill>
          <a:blip r:embed="rId3" cstate="print"/>
          <a:stretch>
            <a:fillRect/>
          </a:stretch>
        </p:blipFill>
        <p:spPr>
          <a:xfrm>
            <a:off x="457200" y="3124200"/>
            <a:ext cx="1630680" cy="2167845"/>
          </a:xfrm>
          <a:prstGeom prst="rect">
            <a:avLst/>
          </a:prstGeom>
        </p:spPr>
      </p:pic>
    </p:spTree>
  </p:cSld>
  <p:clrMapOvr>
    <a:masterClrMapping/>
  </p:clrMapOvr>
  <p:transition>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590800" y="2819400"/>
            <a:ext cx="5105400" cy="914400"/>
          </a:xfrm>
        </p:spPr>
        <p:txBody>
          <a:bodyPr>
            <a:normAutofit fontScale="90000"/>
          </a:bodyPr>
          <a:lstStyle/>
          <a:p>
            <a:r>
              <a:rPr lang="en-US" dirty="0" smtClean="0"/>
              <a:t>	</a:t>
            </a:r>
            <a:r>
              <a:rPr lang="en-US" dirty="0" smtClean="0"/>
              <a:t>		Objective #2</a:t>
            </a:r>
            <a:br>
              <a:rPr lang="en-US" dirty="0" smtClean="0"/>
            </a:br>
            <a:r>
              <a:rPr lang="en-US" dirty="0" smtClean="0"/>
              <a:t>							</a:t>
            </a:r>
            <a:endParaRPr lang="en-US" dirty="0"/>
          </a:p>
        </p:txBody>
      </p:sp>
      <p:sp>
        <p:nvSpPr>
          <p:cNvPr id="5" name="Subtitle 4"/>
          <p:cNvSpPr>
            <a:spLocks noGrp="1"/>
          </p:cNvSpPr>
          <p:nvPr>
            <p:ph type="subTitle" idx="1"/>
          </p:nvPr>
        </p:nvSpPr>
        <p:spPr>
          <a:xfrm>
            <a:off x="2667000" y="3276600"/>
            <a:ext cx="7404100" cy="3403600"/>
          </a:xfrm>
        </p:spPr>
        <p:txBody>
          <a:bodyPr>
            <a:normAutofit fontScale="92500" lnSpcReduction="20000"/>
          </a:bodyPr>
          <a:lstStyle/>
          <a:p>
            <a:r>
              <a:rPr lang="en-US" dirty="0" smtClean="0"/>
              <a:t>Safety Symbols, following directions, neatness, cleanup and safety equipment keep you safe because without them you could be in danger.  Beaker </a:t>
            </a:r>
            <a:r>
              <a:rPr lang="en-US" dirty="0" smtClean="0"/>
              <a:t>s</a:t>
            </a:r>
            <a:r>
              <a:rPr lang="en-US" dirty="0" smtClean="0"/>
              <a:t>at in the chair that said CAUTION and was in for a shock!  He can seriously injure himself for doing something stupid like not paying attention.  </a:t>
            </a:r>
            <a:r>
              <a:rPr lang="en-US" dirty="0" err="1" smtClean="0"/>
              <a:t>Dr.Hunnydu</a:t>
            </a:r>
            <a:r>
              <a:rPr lang="en-US" dirty="0" smtClean="0"/>
              <a:t> drank the liquid in the test tubes and might get sick!   </a:t>
            </a:r>
            <a:endParaRPr lang="en-US" dirty="0"/>
          </a:p>
        </p:txBody>
      </p:sp>
      <p:pic>
        <p:nvPicPr>
          <p:cNvPr id="6" name="Picture 5" descr="muppets-lab-beaker-shock.jpg"/>
          <p:cNvPicPr>
            <a:picLocks noChangeAspect="1"/>
          </p:cNvPicPr>
          <p:nvPr/>
        </p:nvPicPr>
        <p:blipFill>
          <a:blip r:embed="rId2" cstate="print"/>
          <a:stretch>
            <a:fillRect/>
          </a:stretch>
        </p:blipFill>
        <p:spPr>
          <a:xfrm>
            <a:off x="-12290" y="0"/>
            <a:ext cx="4522838" cy="3505200"/>
          </a:xfrm>
          <a:prstGeom prst="rect">
            <a:avLst/>
          </a:prstGeom>
        </p:spPr>
      </p:pic>
    </p:spTree>
  </p:cSld>
  <p:clrMapOvr>
    <a:masterClrMapping/>
  </p:clrMapOvr>
  <p:transition>
    <p:newsflash/>
  </p:transition>
  <p:timing>
    <p:tnLst>
      <p:par>
        <p:cTn id="1" dur="indefinite" restart="never" nodeType="tmRoot"/>
      </p:par>
    </p:tnLst>
  </p:timing>
</p:sld>
</file>

<file path=ppt/theme/theme1.xml><?xml version="1.0" encoding="utf-8"?>
<a:theme xmlns:a="http://schemas.openxmlformats.org/drawingml/2006/main" name="Bubble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Bubbles">
      <a:majorFont>
        <a:latin typeface="Impact"/>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mic Sans M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Bubbles">
      <a:fillStyleLst>
        <a:solidFill>
          <a:schemeClr val="phClr"/>
        </a:solidFill>
        <a:gradFill rotWithShape="1">
          <a:gsLst>
            <a:gs pos="0">
              <a:schemeClr val="phClr">
                <a:tint val="50000"/>
                <a:alpha val="85000"/>
                <a:satMod val="150000"/>
              </a:schemeClr>
            </a:gs>
            <a:gs pos="35000">
              <a:schemeClr val="phClr">
                <a:tint val="70000"/>
                <a:shade val="90000"/>
                <a:alpha val="85000"/>
                <a:satMod val="200000"/>
              </a:schemeClr>
            </a:gs>
            <a:gs pos="100000">
              <a:schemeClr val="phClr">
                <a:tint val="90000"/>
                <a:shade val="100000"/>
                <a:alpha val="85000"/>
                <a:satMod val="250000"/>
              </a:schemeClr>
            </a:gs>
          </a:gsLst>
          <a:lin ang="0" scaled="1"/>
        </a:gradFill>
        <a:gradFill rotWithShape="1">
          <a:gsLst>
            <a:gs pos="0">
              <a:schemeClr val="phClr">
                <a:shade val="40000"/>
                <a:satMod val="115000"/>
              </a:schemeClr>
            </a:gs>
            <a:gs pos="80000">
              <a:schemeClr val="phClr">
                <a:shade val="90000"/>
                <a:satMod val="130000"/>
              </a:schemeClr>
            </a:gs>
            <a:gs pos="100000">
              <a:schemeClr val="phClr">
                <a:shade val="100000"/>
                <a:satMod val="150000"/>
              </a:schemeClr>
            </a:gs>
          </a:gsLst>
          <a:lin ang="7800000" scaled="0"/>
        </a:gradFill>
      </a:fillStyleLst>
      <a:lnStyleLst>
        <a:ln w="25400" cap="flat" cmpd="sng" algn="ctr">
          <a:solidFill>
            <a:schemeClr val="phClr">
              <a:shade val="95000"/>
              <a:satMod val="105000"/>
            </a:schemeClr>
          </a:solidFill>
          <a:prstDash val="solid"/>
        </a:ln>
        <a:ln w="44450" cap="flat" cmpd="sng" algn="ctr">
          <a:solidFill>
            <a:schemeClr val="phClr">
              <a:alpha val="80000"/>
              <a:satMod val="110000"/>
            </a:schemeClr>
          </a:solidFill>
          <a:prstDash val="solid"/>
        </a:ln>
        <a:ln w="63500" cap="flat" cmpd="sng" algn="ctr">
          <a:solidFill>
            <a:schemeClr val="phClr">
              <a:alpha val="80000"/>
              <a:satMod val="115000"/>
            </a:schemeClr>
          </a:solidFill>
          <a:prstDash val="solid"/>
        </a:ln>
      </a:lnStyleLst>
      <a:effectStyleLst>
        <a:effectStyle>
          <a:effectLst>
            <a:innerShdw blurRad="50800" dist="25400" dir="13500000">
              <a:srgbClr val="FFFFFF">
                <a:alpha val="75000"/>
              </a:srgbClr>
            </a:innerShdw>
          </a:effectLst>
        </a:effectStyle>
        <a:effectStyle>
          <a:effectLst>
            <a:innerShdw blurRad="76200" dist="25400" dir="13500000">
              <a:srgbClr val="FFFFFF">
                <a:alpha val="75000"/>
              </a:srgbClr>
            </a:innerShdw>
            <a:reflection blurRad="63500" stA="35000" endPos="35000" dist="12700" dir="5400000" sy="-100000" rotWithShape="0"/>
          </a:effectLst>
        </a:effectStyle>
        <a:effectStyle>
          <a:effectLst>
            <a:reflection blurRad="63500" stA="35000" endPos="35000" dist="12700" dir="5400000" sy="-100000" rotWithShape="0"/>
          </a:effectLst>
          <a:scene3d>
            <a:camera prst="orthographicFront">
              <a:rot lat="0" lon="0" rev="0"/>
            </a:camera>
            <a:lightRig rig="balanced" dir="bl">
              <a:rot lat="0" lon="0" rev="7800000"/>
            </a:lightRig>
          </a:scene3d>
          <a:sp3d prstMaterial="translucentPowder">
            <a:bevelT h="50800"/>
          </a:sp3d>
        </a:effectStyle>
      </a:effectStyleLst>
      <a:bgFillStyleLst>
        <a:solidFill>
          <a:schemeClr val="phClr"/>
        </a:solidFill>
        <a:gradFill>
          <a:gsLst>
            <a:gs pos="0">
              <a:schemeClr val="phClr">
                <a:shade val="80000"/>
                <a:satMod val="125000"/>
              </a:schemeClr>
            </a:gs>
            <a:gs pos="100000">
              <a:schemeClr val="phClr">
                <a:tint val="100000"/>
                <a:satMod val="125000"/>
                <a:lumOff val="40000"/>
                <a:lumMod val="100000"/>
              </a:schemeClr>
            </a:gs>
          </a:gsLst>
          <a:lin ang="7800000" scaled="1"/>
        </a:gradFill>
        <a:gradFill rotWithShape="1">
          <a:gsLst>
            <a:gs pos="0">
              <a:schemeClr val="phClr">
                <a:shade val="95000"/>
                <a:lumMod val="95000"/>
              </a:schemeClr>
            </a:gs>
            <a:gs pos="60000">
              <a:schemeClr val="phClr">
                <a:satMod val="125000"/>
                <a:lumOff val="10000"/>
                <a:lumMod val="100000"/>
              </a:schemeClr>
            </a:gs>
            <a:gs pos="100000">
              <a:schemeClr val="phClr">
                <a:shade val="95000"/>
                <a:satMod val="135000"/>
                <a:lumOff val="50000"/>
                <a:lumMod val="100000"/>
              </a:schemeClr>
            </a:gs>
          </a:gsLst>
          <a:lin ang="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Bubbles</Template>
  <TotalTime>58</TotalTime>
  <Words>132</Words>
  <Application>Microsoft Office PowerPoint</Application>
  <PresentationFormat>On-screen Show (4:3)</PresentationFormat>
  <Paragraphs>8</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Bubbles</vt:lpstr>
      <vt:lpstr>Lab Safety</vt:lpstr>
      <vt:lpstr>Objective # 1        </vt:lpstr>
      <vt:lpstr>   Objective #2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C</dc:creator>
  <cp:lastModifiedBy>C</cp:lastModifiedBy>
  <cp:revision>10</cp:revision>
  <dcterms:created xsi:type="dcterms:W3CDTF">2009-09-10T20:32:01Z</dcterms:created>
  <dcterms:modified xsi:type="dcterms:W3CDTF">2009-09-10T21:30:44Z</dcterms:modified>
</cp:coreProperties>
</file>